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12" r:id="rId2"/>
    <p:sldId id="313" r:id="rId3"/>
    <p:sldId id="314" r:id="rId4"/>
    <p:sldId id="315" r:id="rId5"/>
    <p:sldId id="316" r:id="rId6"/>
    <p:sldId id="317" r:id="rId7"/>
    <p:sldId id="318" r:id="rId8"/>
    <p:sldId id="319" r:id="rId9"/>
    <p:sldId id="321" r:id="rId10"/>
    <p:sldId id="324" r:id="rId11"/>
    <p:sldId id="325" r:id="rId12"/>
    <p:sldId id="326" r:id="rId13"/>
    <p:sldId id="327" r:id="rId14"/>
    <p:sldId id="328" r:id="rId15"/>
    <p:sldId id="329" r:id="rId16"/>
    <p:sldId id="330" r:id="rId17"/>
    <p:sldId id="331" r:id="rId18"/>
    <p:sldId id="332" r:id="rId19"/>
    <p:sldId id="333" r:id="rId20"/>
    <p:sldId id="334" r:id="rId21"/>
    <p:sldId id="336" r:id="rId22"/>
    <p:sldId id="337" r:id="rId23"/>
    <p:sldId id="338" r:id="rId24"/>
    <p:sldId id="339" r:id="rId25"/>
    <p:sldId id="341" r:id="rId26"/>
    <p:sldId id="343" r:id="rId27"/>
    <p:sldId id="345" r:id="rId28"/>
    <p:sldId id="348" r:id="rId29"/>
    <p:sldId id="350" r:id="rId30"/>
    <p:sldId id="347" r:id="rId31"/>
    <p:sldId id="351" r:id="rId32"/>
    <p:sldId id="352" r:id="rId33"/>
    <p:sldId id="353" r:id="rId34"/>
    <p:sldId id="354" r:id="rId35"/>
    <p:sldId id="355" r:id="rId36"/>
    <p:sldId id="356" r:id="rId37"/>
    <p:sldId id="357" r:id="rId38"/>
    <p:sldId id="358" r:id="rId39"/>
    <p:sldId id="302" r:id="rId40"/>
    <p:sldId id="298" r:id="rId41"/>
    <p:sldId id="299" r:id="rId42"/>
    <p:sldId id="306" r:id="rId43"/>
    <p:sldId id="307" r:id="rId44"/>
    <p:sldId id="308" r:id="rId45"/>
    <p:sldId id="297" r:id="rId4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10"/>
    <p:restoredTop sz="93692"/>
  </p:normalViewPr>
  <p:slideViewPr>
    <p:cSldViewPr snapToGrid="0" snapToObjects="1">
      <p:cViewPr varScale="1">
        <p:scale>
          <a:sx n="85" d="100"/>
          <a:sy n="85" d="100"/>
        </p:scale>
        <p:origin x="-89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467DCE4-6063-EC4C-A2B4-C002B86F42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C035FDB2-6CF4-0848-B5DA-71CDC54CFD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5013ED14-59B0-D742-9823-005299328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F160E-4CC3-7B48-876E-FB50132FDC5E}" type="datetimeFigureOut">
              <a:rPr lang="fr-FR" smtClean="0"/>
              <a:pPr/>
              <a:t>13/05/2018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2F4F3FA0-1551-2E41-AA84-0517C91C8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D6D19E63-5846-B844-A923-F40C52791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3F72F-B9E9-754B-A5D2-A7FA52667D1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16192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4469C47-219E-654D-855D-74EDFFF37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ABD1E08C-3905-D14E-BACB-4918D274A6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DCC0542D-C3AA-4440-86C6-8440D3705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F160E-4CC3-7B48-876E-FB50132FDC5E}" type="datetimeFigureOut">
              <a:rPr lang="fr-FR" smtClean="0"/>
              <a:pPr/>
              <a:t>13/05/2018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6271F81E-4887-1F4A-ABD7-1AD9C20CD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E432C8F3-7C8D-F649-8B8E-B8C7C1976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3F72F-B9E9-754B-A5D2-A7FA52667D1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533820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630858C5-F8F3-FF41-8708-2B1CE8C8E3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732AC4CE-2951-F64E-8CA1-0F81FBBEB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620EC11F-05DD-E540-AA45-7CEA7BBA7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F160E-4CC3-7B48-876E-FB50132FDC5E}" type="datetimeFigureOut">
              <a:rPr lang="fr-FR" smtClean="0"/>
              <a:pPr/>
              <a:t>13/05/2018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EE4E5943-F74E-BC43-92B2-70E383F18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702DF7E6-AB09-6D41-9B54-CD9ADC5F3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3F72F-B9E9-754B-A5D2-A7FA52667D1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736668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5A4D8EA-1937-F04F-9679-A27E08375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5AF7E7EB-4ABC-1349-8F7F-AC0DD0B82F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1EF7EA8F-D6E7-7A4F-BC8D-C752F9665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F160E-4CC3-7B48-876E-FB50132FDC5E}" type="datetimeFigureOut">
              <a:rPr lang="fr-FR" smtClean="0"/>
              <a:pPr/>
              <a:t>13/05/2018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00658719-4BB1-1D43-97F4-4072F090F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7F3ADE4C-7D70-3E45-8C26-57254DE99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3F72F-B9E9-754B-A5D2-A7FA52667D1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46796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A31933F-03E5-7A47-A83D-2200AAD3D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1AE18FE8-880E-DC4D-B52F-EB0A42F65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8B0443CC-A300-F643-8CD6-484F3A045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F160E-4CC3-7B48-876E-FB50132FDC5E}" type="datetimeFigureOut">
              <a:rPr lang="fr-FR" smtClean="0"/>
              <a:pPr/>
              <a:t>13/05/2018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97698C01-A7C1-3747-B1A8-FE976C815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86C6E8C2-D18F-BF49-87F2-977C29D68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3F72F-B9E9-754B-A5D2-A7FA52667D1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32277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23A9483-D9BE-1943-8D9B-6DDA2BC4A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38BADE54-E9CC-FD4C-9CB1-693219AA20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5A4CA24D-E108-9441-B1A4-02ACC3590B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178000EF-AF7E-F24C-8E6D-1456894A5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F160E-4CC3-7B48-876E-FB50132FDC5E}" type="datetimeFigureOut">
              <a:rPr lang="fr-FR" smtClean="0"/>
              <a:pPr/>
              <a:t>13/05/2018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03F3EB7D-1B1A-2E4C-8DD2-9F9F8296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C19D5640-893B-454C-A21A-AB9DA19B1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3F72F-B9E9-754B-A5D2-A7FA52667D1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81746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0121FBB-670F-7840-A48C-EFA711151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96E0B357-A2E9-0749-B033-02D354BF88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6E5E5814-79B1-B44C-8802-37569BE030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1F4951D8-297E-9B40-9A48-83C3F4A584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7D155989-B58B-9640-A04A-7160431FBF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AD61A8B7-F417-614E-BF2F-1AEC3BAA5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F160E-4CC3-7B48-876E-FB50132FDC5E}" type="datetimeFigureOut">
              <a:rPr lang="fr-FR" smtClean="0"/>
              <a:pPr/>
              <a:t>13/05/2018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EAC2C4FF-8F94-1A4C-B71F-B8CAF2207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B1280760-4B52-524A-B02B-E55D70A1B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3F72F-B9E9-754B-A5D2-A7FA52667D1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65894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EF65825-9B5B-B241-9543-478926167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7BE71AEE-5193-0146-8FBA-25EEBE35C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F160E-4CC3-7B48-876E-FB50132FDC5E}" type="datetimeFigureOut">
              <a:rPr lang="fr-FR" smtClean="0"/>
              <a:pPr/>
              <a:t>13/05/2018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A706F774-66E2-3A47-908A-5B80CB378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494F071E-A57C-CB40-BB40-54B500151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3F72F-B9E9-754B-A5D2-A7FA52667D1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00869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A57EB1A0-E4AD-D84D-BF4F-759B3531D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F160E-4CC3-7B48-876E-FB50132FDC5E}" type="datetimeFigureOut">
              <a:rPr lang="fr-FR" smtClean="0"/>
              <a:pPr/>
              <a:t>13/05/2018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0298FBF3-7F58-8C45-8AD7-C6659C5EE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C9665068-16F5-5E45-8740-CE21D498A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3F72F-B9E9-754B-A5D2-A7FA52667D1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67319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EBF1997-DA87-C648-B03B-BF5CFB49E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34572272-38D9-6E4A-95F1-1607C8666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9449B2E2-5D77-2C4D-B703-5B4B21D108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C37E9102-DFDC-8F49-A127-91BF687DB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F160E-4CC3-7B48-876E-FB50132FDC5E}" type="datetimeFigureOut">
              <a:rPr lang="fr-FR" smtClean="0"/>
              <a:pPr/>
              <a:t>13/05/2018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4321D9A2-0375-3544-87A7-73B21C24C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FC266972-BBC2-C14E-8FC9-DA936C0D9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3F72F-B9E9-754B-A5D2-A7FA52667D1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07597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61BC741-8ED2-1849-9331-CEDCA95AA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’image 2">
            <a:extLst>
              <a:ext uri="{FF2B5EF4-FFF2-40B4-BE49-F238E27FC236}">
                <a16:creationId xmlns:a16="http://schemas.microsoft.com/office/drawing/2014/main" xmlns="" id="{1C3ABB24-D2FF-FB45-B50E-D5E5E4E6AF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19E3C215-9F29-CA44-8DC4-C5C07DD9DC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D1D3A2E5-5D94-714D-9DB4-073619BC1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F160E-4CC3-7B48-876E-FB50132FDC5E}" type="datetimeFigureOut">
              <a:rPr lang="fr-FR" smtClean="0"/>
              <a:pPr/>
              <a:t>13/05/2018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E6909041-0B00-AD4F-9F0E-DB68C3274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0B5E7E1E-6634-0A45-9B35-E61006FF2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3F72F-B9E9-754B-A5D2-A7FA52667D1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04672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6EBA0383-1EC2-C24E-9F8E-B002DEE6D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92F1B72D-7655-174F-9C54-1B56F8EC17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A5FCE331-E654-6C47-AB75-9FC44CA4EC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F160E-4CC3-7B48-876E-FB50132FDC5E}" type="datetimeFigureOut">
              <a:rPr lang="fr-FR" smtClean="0"/>
              <a:pPr/>
              <a:t>13/05/2018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B5F85869-64A3-FB4C-AF83-31059A3C03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A6AF8730-AD87-FE4C-9000-094E85BE67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3F72F-B9E9-754B-A5D2-A7FA52667D1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167376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0224" y="365125"/>
            <a:ext cx="10673576" cy="167554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EPISODE</a:t>
            </a:r>
            <a:r>
              <a:rPr lang="fr-FR" dirty="0" smtClean="0"/>
              <a:t> </a:t>
            </a:r>
            <a:r>
              <a:rPr lang="fr-FR" dirty="0" smtClean="0"/>
              <a:t>2  pages 6 à </a:t>
            </a:r>
            <a:r>
              <a:rPr lang="fr-FR" dirty="0" smtClean="0"/>
              <a:t>11</a:t>
            </a:r>
            <a:br>
              <a:rPr lang="fr-FR" dirty="0" smtClean="0"/>
            </a:br>
            <a:r>
              <a:rPr lang="fr-FR" sz="3100" b="1" dirty="0" smtClean="0"/>
              <a:t>rappel du lexique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xmlns="" id="{723D457A-3DFD-5746-ADC1-E07D4429CE0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00039" y="2185640"/>
            <a:ext cx="5352585" cy="361299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3">
            <a:extLst>
              <a:ext uri="{FF2B5EF4-FFF2-40B4-BE49-F238E27FC236}">
                <a16:creationId xmlns:a16="http://schemas.microsoft.com/office/drawing/2014/main" xmlns="" id="{723D457A-3DFD-5746-ADC1-E07D4429CE09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966225" y="1773043"/>
            <a:ext cx="6177775" cy="46277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03249" y="412595"/>
            <a:ext cx="82407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/>
              <a:t>Les nouvelles images du lexique</a:t>
            </a:r>
            <a:endParaRPr lang="fr-FR" sz="28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rendre-so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454" y="746260"/>
            <a:ext cx="8934390" cy="526424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lantation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716" y="535259"/>
            <a:ext cx="7823771" cy="553100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atisfac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312120"/>
            <a:ext cx="7406458" cy="599946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ouss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0898" y="388368"/>
            <a:ext cx="6512888" cy="586746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ueillir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009" y="530887"/>
            <a:ext cx="8028161" cy="556883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e retrousser les manch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3490" y="646771"/>
            <a:ext cx="7715251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rach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1701" y="582924"/>
            <a:ext cx="5899704" cy="566783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empoign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7873" y="423728"/>
            <a:ext cx="7237143" cy="604469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'arc-bou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4215" y="575247"/>
            <a:ext cx="5156907" cy="582231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3" descr="hiv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3804" y="421774"/>
            <a:ext cx="5535367" cy="563333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entimèt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400050"/>
            <a:ext cx="9144000" cy="60579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579541"/>
            <a:ext cx="10515600" cy="2798956"/>
          </a:xfrm>
        </p:spPr>
        <p:txBody>
          <a:bodyPr>
            <a:normAutofit/>
          </a:bodyPr>
          <a:lstStyle/>
          <a:p>
            <a:r>
              <a:rPr lang="fr-FR" sz="4000" b="1" dirty="0" smtClean="0"/>
              <a:t>Le grand-père prit soin de ses plantations.</a:t>
            </a:r>
            <a:br>
              <a:rPr lang="fr-FR" sz="4000" b="1" dirty="0" smtClean="0"/>
            </a:br>
            <a:r>
              <a:rPr lang="fr-FR" sz="4000" b="1" dirty="0" smtClean="0"/>
              <a:t/>
            </a:r>
            <a:br>
              <a:rPr lang="fr-FR" sz="4000" b="1" dirty="0" smtClean="0"/>
            </a:br>
            <a:r>
              <a:rPr lang="fr-FR" sz="4000" b="1" dirty="0" smtClean="0"/>
              <a:t>Le navet, surtout, lui donnait de la satisfaction.</a:t>
            </a:r>
            <a:br>
              <a:rPr lang="fr-FR" sz="4000" b="1" dirty="0" smtClean="0"/>
            </a:br>
            <a:r>
              <a:rPr lang="fr-FR" sz="4000" b="1" dirty="0" smtClean="0"/>
              <a:t>Il poussait plus vite que tous les autres légumes.</a:t>
            </a:r>
            <a:endParaRPr lang="fr-FR" sz="4000" b="1" dirty="0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xmlns="" id="{610A0EE6-5966-394B-AF9D-5CB75F7D069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980986" y="891212"/>
            <a:ext cx="3345365" cy="236405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200" y="367992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/>
              <a:t>Raconter la suite de l’histoire</a:t>
            </a:r>
            <a:endParaRPr lang="fr-FR" sz="28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3">
            <a:extLst>
              <a:ext uri="{FF2B5EF4-FFF2-40B4-BE49-F238E27FC236}">
                <a16:creationId xmlns:a16="http://schemas.microsoft.com/office/drawing/2014/main" xmlns="" id="{25D4B56E-83B0-4B47-8F69-1E77C489BC5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66946" y="1326995"/>
            <a:ext cx="5481754" cy="464279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3">
            <a:extLst>
              <a:ext uri="{FF2B5EF4-FFF2-40B4-BE49-F238E27FC236}">
                <a16:creationId xmlns:a16="http://schemas.microsoft.com/office/drawing/2014/main" xmlns="" id="{22121D02-719F-2448-A738-3D485698B487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754351" y="713678"/>
            <a:ext cx="6021659" cy="565366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4">
            <a:extLst>
              <a:ext uri="{FF2B5EF4-FFF2-40B4-BE49-F238E27FC236}">
                <a16:creationId xmlns:a16="http://schemas.microsoft.com/office/drawing/2014/main" xmlns="" id="{1461DC63-1E7C-A445-A6F6-45F4C334D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655" y="1639229"/>
            <a:ext cx="5287430" cy="378994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F74CC03C-1537-EF47-85A3-D116BB889D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093" y="927139"/>
            <a:ext cx="6255840" cy="536214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2921620"/>
            <a:ext cx="10515600" cy="3456877"/>
          </a:xfrm>
        </p:spPr>
        <p:txBody>
          <a:bodyPr>
            <a:normAutofit/>
          </a:bodyPr>
          <a:lstStyle/>
          <a:p>
            <a:r>
              <a:rPr lang="fr-FR" b="1" dirty="0" smtClean="0"/>
              <a:t>Le navet avant tant poussé que le grand-père se demanda comment il ferait pour le cueillir.</a:t>
            </a:r>
            <a:endParaRPr lang="fr-FR" b="1" dirty="0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xmlns="" id="{610A0EE6-5966-394B-AF9D-5CB75F7D069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746811" y="367991"/>
            <a:ext cx="3345365" cy="236405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3">
            <a:extLst>
              <a:ext uri="{FF2B5EF4-FFF2-40B4-BE49-F238E27FC236}">
                <a16:creationId xmlns:a16="http://schemas.microsoft.com/office/drawing/2014/main" xmlns="" id="{25D4B56E-83B0-4B47-8F69-1E77C489BC5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66946" y="1326995"/>
            <a:ext cx="5481754" cy="4642799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3">
            <a:extLst>
              <a:ext uri="{FF2B5EF4-FFF2-40B4-BE49-F238E27FC236}">
                <a16:creationId xmlns:a16="http://schemas.microsoft.com/office/drawing/2014/main" xmlns="" id="{22121D02-719F-2448-A738-3D485698B487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754351" y="713678"/>
            <a:ext cx="6021659" cy="565366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4">
            <a:extLst>
              <a:ext uri="{FF2B5EF4-FFF2-40B4-BE49-F238E27FC236}">
                <a16:creationId xmlns:a16="http://schemas.microsoft.com/office/drawing/2014/main" xmlns="" id="{684840E4-4E10-8946-B33C-15BF18219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29" y="1420238"/>
            <a:ext cx="10919471" cy="4977994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2921620"/>
            <a:ext cx="10515600" cy="3456877"/>
          </a:xfrm>
        </p:spPr>
        <p:txBody>
          <a:bodyPr>
            <a:normAutofit/>
          </a:bodyPr>
          <a:lstStyle/>
          <a:p>
            <a:r>
              <a:rPr lang="fr-FR" b="1" dirty="0" smtClean="0"/>
              <a:t>Le grand-père se retroussa les manches, cracha dans ses mains,</a:t>
            </a:r>
            <a:endParaRPr lang="fr-FR" b="1" dirty="0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xmlns="" id="{610A0EE6-5966-394B-AF9D-5CB75F7D069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746811" y="367991"/>
            <a:ext cx="3345365" cy="236405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rintemp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0468" y="229435"/>
            <a:ext cx="6288627" cy="6316331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3">
            <a:extLst>
              <a:ext uri="{FF2B5EF4-FFF2-40B4-BE49-F238E27FC236}">
                <a16:creationId xmlns:a16="http://schemas.microsoft.com/office/drawing/2014/main" xmlns="" id="{25D4B56E-83B0-4B47-8F69-1E77C489BC5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66946" y="1326995"/>
            <a:ext cx="5481754" cy="4642799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3">
            <a:extLst>
              <a:ext uri="{FF2B5EF4-FFF2-40B4-BE49-F238E27FC236}">
                <a16:creationId xmlns:a16="http://schemas.microsoft.com/office/drawing/2014/main" xmlns="" id="{22121D02-719F-2448-A738-3D485698B487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754351" y="713678"/>
            <a:ext cx="6021659" cy="5653668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LE GROS NAVET page 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300" y="557561"/>
            <a:ext cx="6765736" cy="562021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2921620"/>
            <a:ext cx="10515600" cy="3456877"/>
          </a:xfrm>
        </p:spPr>
        <p:txBody>
          <a:bodyPr>
            <a:normAutofit/>
          </a:bodyPr>
          <a:lstStyle/>
          <a:p>
            <a:r>
              <a:rPr lang="fr-FR" b="1" dirty="0" smtClean="0"/>
              <a:t>Cracha dans ses mains, empoigna les feuilles du navet, s’arc-bouta.</a:t>
            </a:r>
            <a:br>
              <a:rPr lang="fr-FR" b="1" dirty="0" smtClean="0"/>
            </a:br>
            <a:r>
              <a:rPr lang="fr-FR" b="1" dirty="0" smtClean="0"/>
              <a:t>Mais le navet ne bougea pas d’un centimètre.</a:t>
            </a:r>
            <a:endParaRPr lang="fr-FR" b="1" dirty="0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xmlns="" id="{610A0EE6-5966-394B-AF9D-5CB75F7D069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746811" y="367991"/>
            <a:ext cx="3345365" cy="2364058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3">
            <a:extLst>
              <a:ext uri="{FF2B5EF4-FFF2-40B4-BE49-F238E27FC236}">
                <a16:creationId xmlns:a16="http://schemas.microsoft.com/office/drawing/2014/main" xmlns="" id="{25D4B56E-83B0-4B47-8F69-1E77C489BC5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66946" y="1326995"/>
            <a:ext cx="5481754" cy="4642799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3">
            <a:extLst>
              <a:ext uri="{FF2B5EF4-FFF2-40B4-BE49-F238E27FC236}">
                <a16:creationId xmlns:a16="http://schemas.microsoft.com/office/drawing/2014/main" xmlns="" id="{22121D02-719F-2448-A738-3D485698B487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754351" y="713678"/>
            <a:ext cx="6021659" cy="5653668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LE GROS NAVET page 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9153" y="557561"/>
            <a:ext cx="6566029" cy="5620215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3">
            <a:extLst>
              <a:ext uri="{FF2B5EF4-FFF2-40B4-BE49-F238E27FC236}">
                <a16:creationId xmlns:a16="http://schemas.microsoft.com/office/drawing/2014/main" xmlns="" id="{C35EC9BB-7238-1948-946C-FD4C7F32DFA6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24107" y="1159727"/>
            <a:ext cx="11050859" cy="4438185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3">
            <a:extLst>
              <a:ext uri="{FF2B5EF4-FFF2-40B4-BE49-F238E27FC236}">
                <a16:creationId xmlns:a16="http://schemas.microsoft.com/office/drawing/2014/main" xmlns="" id="{29C562C6-5540-274E-B57B-7C7D7CE2454C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279983" y="535260"/>
            <a:ext cx="7058327" cy="5564458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303A0F3-DAD9-2A40-A34D-671A65437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/>
              <a:t>Relire l’histoire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7E3BDF14-A806-4C44-A3A2-7B97FFBE7C0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999679" y="1690689"/>
            <a:ext cx="5675970" cy="420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1826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3" descr="hiv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849" y="825190"/>
            <a:ext cx="6960313" cy="5263376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1A4E15B3-45F1-614E-829C-C4FBFA47F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6293" y="301083"/>
            <a:ext cx="9099395" cy="1266255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Après le long hiver russe, la neige avait fondu, le printemps était revenu. Il était temps de semer les légumes au potager.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5CDA9A4B-440A-E749-B3A1-5A414E6F1E5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38200" y="488473"/>
            <a:ext cx="1417320" cy="1078865"/>
          </a:xfrm>
          <a:prstGeom prst="rect">
            <a:avLst/>
          </a:prstGeom>
        </p:spPr>
      </p:pic>
      <p:pic>
        <p:nvPicPr>
          <p:cNvPr id="5" name="Espace réservé du contenu 3">
            <a:extLst>
              <a:ext uri="{FF2B5EF4-FFF2-40B4-BE49-F238E27FC236}">
                <a16:creationId xmlns:a16="http://schemas.microsoft.com/office/drawing/2014/main" xmlns="" id="{6F51848E-938B-2A46-B81B-962B8A618F3F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48216" y="1825624"/>
            <a:ext cx="10091852" cy="474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83335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1A4E15B3-45F1-614E-829C-C4FBFA47F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3629" y="488473"/>
            <a:ext cx="9132849" cy="1078865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Le grand-père sema les légumes et, pour finir, déposa dans un trou une graine de navet.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5CDA9A4B-440A-E749-B3A1-5A414E6F1E5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38200" y="488473"/>
            <a:ext cx="1417320" cy="1078865"/>
          </a:xfrm>
          <a:prstGeom prst="rect">
            <a:avLst/>
          </a:prstGeom>
        </p:spPr>
      </p:pic>
      <p:pic>
        <p:nvPicPr>
          <p:cNvPr id="6" name="Espace réservé du contenu 4">
            <a:extLst>
              <a:ext uri="{FF2B5EF4-FFF2-40B4-BE49-F238E27FC236}">
                <a16:creationId xmlns:a16="http://schemas.microsoft.com/office/drawing/2014/main" xmlns="" id="{F74EE561-65FF-8843-B33D-291327A6A6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2157" y="1404562"/>
            <a:ext cx="6144322" cy="528453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A1E540D0-2A21-C14E-A1C8-C6BA267A53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912" y="2546714"/>
            <a:ext cx="4714070" cy="370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31856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xmlns="" id="{1461DC63-1E7C-A445-A6F6-45F4C334D1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69785" y="2439582"/>
            <a:ext cx="5452236" cy="3908072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F74CC03C-1537-EF47-85A3-D116BB889D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122021" y="1638959"/>
            <a:ext cx="5881911" cy="504163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17EC14C5-E7BB-F24D-8AD7-6CBE225E33A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38200" y="488473"/>
            <a:ext cx="1417320" cy="107886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30FDF650-4677-B54D-9715-BF4722F0E220}"/>
              </a:ext>
            </a:extLst>
          </p:cNvPr>
          <p:cNvSpPr txBox="1"/>
          <p:nvPr/>
        </p:nvSpPr>
        <p:spPr>
          <a:xfrm>
            <a:off x="2598233" y="488474"/>
            <a:ext cx="92332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Le grand-père pris soin de ses plantations. Le navet, surtout lui donnait satisfaction. Il poussait plus vite que tous les autres légumes.</a:t>
            </a:r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xmlns="" val="41388413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xmlns="" id="{684840E4-4E10-8946-B33C-15BF18219C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360449" y="1873468"/>
            <a:ext cx="10126608" cy="4616542"/>
          </a:xfr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3C2C1A82-295A-A245-AA80-F5E257B509E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38200" y="488473"/>
            <a:ext cx="1417320" cy="107886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5FE84875-1209-E24B-A3D8-30FC3F6A9424}"/>
              </a:ext>
            </a:extLst>
          </p:cNvPr>
          <p:cNvSpPr txBox="1"/>
          <p:nvPr/>
        </p:nvSpPr>
        <p:spPr>
          <a:xfrm>
            <a:off x="2464420" y="488473"/>
            <a:ext cx="92555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Le navet avait tant poussé que le grand-père se demanda comment il ferait pour le cueillir.</a:t>
            </a:r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xmlns="" val="19692184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xmlns="" id="{E6DB1872-1E07-D542-A42C-35FFC25CB6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2955" y="2718350"/>
            <a:ext cx="4433013" cy="3682450"/>
          </a:xfr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BC0C04CE-9DE8-D849-B39D-A6C6820C2F6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2955" y="118638"/>
            <a:ext cx="1417320" cy="107886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82FC7FE9-CB96-D949-B066-68352278B0CC}"/>
              </a:ext>
            </a:extLst>
          </p:cNvPr>
          <p:cNvSpPr txBox="1"/>
          <p:nvPr/>
        </p:nvSpPr>
        <p:spPr>
          <a:xfrm>
            <a:off x="512955" y="1197503"/>
            <a:ext cx="48173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Le grand-père se retroussa les manches</a:t>
            </a:r>
            <a:r>
              <a:rPr lang="fr-FR" sz="2000" dirty="0" smtClean="0"/>
              <a:t>, cracha dans </a:t>
            </a:r>
            <a:r>
              <a:rPr lang="fr-FR" sz="2400" dirty="0" smtClean="0"/>
              <a:t>ses</a:t>
            </a:r>
            <a:r>
              <a:rPr lang="fr-FR" sz="2000" dirty="0" smtClean="0"/>
              <a:t> mains, empoigna les feuilles du navet, s’arc-bouta. Mais le navet ne bougea pas d’un centimètre.</a:t>
            </a:r>
          </a:p>
          <a:p>
            <a:r>
              <a:rPr lang="fr-FR" sz="3200" dirty="0" smtClean="0"/>
              <a:t> </a:t>
            </a:r>
            <a:endParaRPr lang="fr-FR" sz="3200" dirty="0"/>
          </a:p>
          <a:p>
            <a:endParaRPr lang="fr-FR" sz="2800" dirty="0"/>
          </a:p>
        </p:txBody>
      </p:sp>
      <p:pic>
        <p:nvPicPr>
          <p:cNvPr id="9" name="Image 8" descr="LE GROS NAVET page 1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0281" y="658071"/>
            <a:ext cx="6526771" cy="558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16889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B183C46-7814-6A41-8804-33A37E505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Se mettre à la place des personnages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AB00DD03-6BFB-F940-858C-D16FC128E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271002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otag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725" y="990600"/>
            <a:ext cx="6686550" cy="4876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légum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4488" y="624468"/>
            <a:ext cx="8530624" cy="568373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grain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900" y="381000"/>
            <a:ext cx="64262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navet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6224" y="204699"/>
            <a:ext cx="6187645" cy="637452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278459"/>
            <a:ext cx="10515600" cy="2821257"/>
          </a:xfrm>
        </p:spPr>
        <p:txBody>
          <a:bodyPr/>
          <a:lstStyle/>
          <a:p>
            <a:r>
              <a:rPr lang="fr-FR" b="1" dirty="0" smtClean="0"/>
              <a:t>Après le long hiver russe, la neige avait fondu, le printemps était revenu. Il était temps de semer les légumes au potager.</a:t>
            </a:r>
            <a:endParaRPr lang="fr-FR" b="1" dirty="0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xmlns="" id="{610A0EE6-5966-394B-AF9D-5CB75F7D069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501483" y="524107"/>
            <a:ext cx="3914078" cy="275435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5626</TotalTime>
  <Words>219</Words>
  <Application>Microsoft Office PowerPoint</Application>
  <PresentationFormat>Personnalisé</PresentationFormat>
  <Paragraphs>16</Paragraphs>
  <Slides>45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45</vt:i4>
      </vt:variant>
    </vt:vector>
  </HeadingPairs>
  <TitlesOfParts>
    <vt:vector size="46" baseType="lpstr">
      <vt:lpstr>Thème Office</vt:lpstr>
      <vt:lpstr>EPISODE 2  pages 6 à 11 rappel du lexique 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Après le long hiver russe, la neige avait fondu, le printemps était revenu. Il était temps de semer les légumes au potager.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Le grand-père prit soin de ses plantations.  Le navet, surtout, lui donnait de la satisfaction. Il poussait plus vite que tous les autres légumes.</vt:lpstr>
      <vt:lpstr>Diapositive 22</vt:lpstr>
      <vt:lpstr>Diapositive 23</vt:lpstr>
      <vt:lpstr>Diapositive 24</vt:lpstr>
      <vt:lpstr>Le navet avant tant poussé que le grand-père se demanda comment il ferait pour le cueillir.</vt:lpstr>
      <vt:lpstr>Diapositive 26</vt:lpstr>
      <vt:lpstr>Diapositive 27</vt:lpstr>
      <vt:lpstr>Diapositive 28</vt:lpstr>
      <vt:lpstr>Le grand-père se retroussa les manches, cracha dans ses mains,</vt:lpstr>
      <vt:lpstr>Diapositive 30</vt:lpstr>
      <vt:lpstr>Diapositive 31</vt:lpstr>
      <vt:lpstr>Diapositive 32</vt:lpstr>
      <vt:lpstr>Cracha dans ses mains, empoigna les feuilles du navet, s’arc-bouta. Mais le navet ne bougea pas d’un centimètre.</vt:lpstr>
      <vt:lpstr>Diapositive 34</vt:lpstr>
      <vt:lpstr>Diapositive 35</vt:lpstr>
      <vt:lpstr>Diapositive 36</vt:lpstr>
      <vt:lpstr>Diapositive 37</vt:lpstr>
      <vt:lpstr>Diapositive 38</vt:lpstr>
      <vt:lpstr>Relire l’histoire</vt:lpstr>
      <vt:lpstr>Diapositive 40</vt:lpstr>
      <vt:lpstr>Diapositive 41</vt:lpstr>
      <vt:lpstr>Diapositive 42</vt:lpstr>
      <vt:lpstr>Diapositive 43</vt:lpstr>
      <vt:lpstr>Diapositive 44</vt:lpstr>
      <vt:lpstr>Se mettre à la place des personnages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gros navet</dc:title>
  <dc:creator>Famille Klotz</dc:creator>
  <cp:lastModifiedBy>bureau</cp:lastModifiedBy>
  <cp:revision>31</cp:revision>
  <dcterms:created xsi:type="dcterms:W3CDTF">2018-05-03T15:06:33Z</dcterms:created>
  <dcterms:modified xsi:type="dcterms:W3CDTF">2018-05-13T11:30:13Z</dcterms:modified>
</cp:coreProperties>
</file>